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59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600A-3AA0-11BF-FF3C-07F245F42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306D3-1EEE-DC8A-5BE1-CA5CD2F0A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08EA-BCCF-1D0B-92B1-125A30EF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6C3A0-4567-6CF6-A0F3-D97E94388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FFF80-9ABF-3ECB-328E-EAF3DB9DF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3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ABCE-AAC9-CF80-A3E4-BB67D68E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E69C75-E1F4-ABD5-D460-83F7615E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50C6-6C83-F303-0BAE-54FF1240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438D6-85B2-0CE1-F625-4683971C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321E2-6511-A62B-F365-B8F0C9B8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8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96E87-3EFD-03FE-608A-D5A72C379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51305-1FC7-2729-D5B1-0F446702B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24513-F857-85E5-F32B-909A6369B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35F72-7AD1-2137-F71E-49400ED1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EF4EA-C0E7-90EF-B74A-830791FA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1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7BC20-9043-9B08-9C97-8B7D8142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AC6A-C4C6-52C6-F4A8-855AF94F3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C9685-560D-3FA7-35F1-8C20C5D5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5ADA1-E954-4196-C6C4-74B5EA8A7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2EA7-A977-9A60-2E8B-37009137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4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F5D1F-5712-A926-0AC6-FEAC5538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30588-793F-DF92-7CA8-914F595C0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3A9D5-BBA6-CB81-D185-FB58A338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27BD7-0A0B-42AA-CB00-CE6505A49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EF250-8E4D-9F25-58E2-77460CF7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3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E19C9-FE5F-B612-054A-2F2247A15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6D174-0B0C-1A69-391D-E91EB5427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6313E-BC8C-6ED4-2BDD-4B14C92AF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E5B9B-3733-B354-4A6C-1BB6F6CA1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B624C-EB91-7ED3-82C0-58CB044D7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A5A1D-18CD-9499-6B42-CCAEA646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2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8B91-AFA1-DF4F-AA79-D24A82AF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AB6FB-82E6-C2ED-FA81-7CB27130D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26B9-75AE-43F1-4CAC-1B1A777B6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52D5CD-E84A-2272-C509-3527E6C48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9DDDF-38F1-D18C-0003-DA154E43E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09A1B-73C6-BBEF-1D5D-F3B3E121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7252C7-4213-7BBC-9A39-E6094A87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93302C-9E17-3605-2BE1-A905843D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9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F6A5-0BCE-CEEC-B289-FDD59F9E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156BE-B300-85EA-8B00-F408BE24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CC2658-B714-0478-B488-46EC079F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176FB-CB9F-A828-250A-70D31E83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7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FAB31A-00A6-4194-6DCA-974FC05D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038EC-943E-0EC7-A353-0E32D2FD0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F1A2C-6EDF-DA6C-5596-EE1D431E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3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9B8D4-7A18-A0E3-E3A2-546BC339F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0A660-B459-5A9C-7F8A-723083E3E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24FA0-478D-DAB8-D5CD-CE8309F1C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C70BC-7150-F009-E91D-665D0997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E9A81-DCF0-81CC-88CD-4FAAE9E8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EB736-F28D-9D4F-A9B5-DD051F49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C72D-9839-749F-CCEA-D52A7F6A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26650-79DB-A7FD-01B2-0745331BC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9A47A-5BC8-7648-B949-CD60E3F13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5CFCE-19F0-FCBC-4CC3-5AA9CE63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36DD6-1E80-ACEA-60FB-776F11AD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70194-4585-3492-ED6C-5E2BB385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5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DE0D8-C855-13E5-93BF-61BB7597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96D96-F7DA-369E-EBA6-60D10E40C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6A0A9-5559-8FD5-BFA6-2C9382CC8B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C6767-FFDB-CB4A-82A9-ADBA15198589}" type="datetimeFigureOut">
              <a:rPr lang="en-US" smtClean="0"/>
              <a:t>5/29/22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59BDD-EB24-3C72-CC94-6BF48F575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2A0F3-3A29-6686-78F7-F6BF402B0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B7E0-332C-5E4B-915A-E9240287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0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2BA9CE-BC7E-4923-BFE1-131D808929E7}"/>
              </a:ext>
            </a:extLst>
          </p:cNvPr>
          <p:cNvSpPr/>
          <p:nvPr/>
        </p:nvSpPr>
        <p:spPr>
          <a:xfrm>
            <a:off x="10545288" y="0"/>
            <a:ext cx="1646712" cy="68580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7E33C9-9DA6-6185-A519-6612D90884BF}"/>
              </a:ext>
            </a:extLst>
          </p:cNvPr>
          <p:cNvSpPr txBox="1"/>
          <p:nvPr/>
        </p:nvSpPr>
        <p:spPr>
          <a:xfrm>
            <a:off x="843148" y="2505670"/>
            <a:ext cx="7718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242424"/>
                </a:solidFill>
                <a:latin typeface="Roboto" pitchFamily="2" charset="0"/>
                <a:ea typeface="Roboto" pitchFamily="2" charset="0"/>
              </a:rPr>
              <a:t>Presentation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B6AA61-95A3-1369-2A85-F7F9250CC6D5}"/>
              </a:ext>
            </a:extLst>
          </p:cNvPr>
          <p:cNvSpPr txBox="1"/>
          <p:nvPr/>
        </p:nvSpPr>
        <p:spPr>
          <a:xfrm>
            <a:off x="843148" y="3381500"/>
            <a:ext cx="6567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t" pitchFamily="2" charset="0"/>
                <a:ea typeface="Roboto Lt" pitchFamily="2" charset="0"/>
              </a:rPr>
              <a:t>Subtitle and/or description</a:t>
            </a:r>
          </a:p>
        </p:txBody>
      </p:sp>
    </p:spTree>
    <p:extLst>
      <p:ext uri="{BB962C8B-B14F-4D97-AF65-F5344CB8AC3E}">
        <p14:creationId xmlns:p14="http://schemas.microsoft.com/office/powerpoint/2010/main" val="167596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EABF-0827-0D9A-DE80-B54D442C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5F5A5C-F8EA-ABB1-532F-D593271E0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910838" cy="4873625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FFB43-9C43-FE41-1D41-7F393D7D3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CEC099-F73E-49F6-DE79-9E4820E5F4F5}"/>
              </a:ext>
            </a:extLst>
          </p:cNvPr>
          <p:cNvSpPr/>
          <p:nvPr/>
        </p:nvSpPr>
        <p:spPr>
          <a:xfrm>
            <a:off x="10545288" y="0"/>
            <a:ext cx="1646712" cy="68580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8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E0762-CBD3-F158-8714-7286A95E7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321553" cy="285273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77E82-7E05-34D9-4882-61E92001A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321553" cy="15001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772B03-7710-30D8-6D69-1389592F4057}"/>
              </a:ext>
            </a:extLst>
          </p:cNvPr>
          <p:cNvSpPr/>
          <p:nvPr/>
        </p:nvSpPr>
        <p:spPr>
          <a:xfrm>
            <a:off x="10545288" y="0"/>
            <a:ext cx="1646712" cy="68580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6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B124-E52D-0129-CD18-DBA069D9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915F6-4C51-D3EB-4CEC-4F6A7ADC5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017716" cy="48736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DE50D-981A-1F3F-FD85-6BACC21D2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E2734-E478-C3C3-D727-AAFEF0412418}"/>
              </a:ext>
            </a:extLst>
          </p:cNvPr>
          <p:cNvSpPr/>
          <p:nvPr/>
        </p:nvSpPr>
        <p:spPr>
          <a:xfrm>
            <a:off x="10545288" y="0"/>
            <a:ext cx="1646712" cy="68580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0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0C5E76-E729-4069-6A4F-0CD93D945A2A}"/>
              </a:ext>
            </a:extLst>
          </p:cNvPr>
          <p:cNvSpPr/>
          <p:nvPr/>
        </p:nvSpPr>
        <p:spPr>
          <a:xfrm>
            <a:off x="10545288" y="0"/>
            <a:ext cx="1646712" cy="68580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D4A028-C94D-2B71-570E-C013634247E2}"/>
              </a:ext>
            </a:extLst>
          </p:cNvPr>
          <p:cNvSpPr txBox="1"/>
          <p:nvPr/>
        </p:nvSpPr>
        <p:spPr>
          <a:xfrm>
            <a:off x="589808" y="513401"/>
            <a:ext cx="146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Designed by: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EE20EC-6055-E531-7862-4EC9A9093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07" y="882733"/>
            <a:ext cx="1765465" cy="176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6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</Words>
  <Application>Microsoft Macintosh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Ashley Panter</dc:creator>
  <cp:lastModifiedBy>Jessica Ashley Panter</cp:lastModifiedBy>
  <cp:revision>2</cp:revision>
  <dcterms:created xsi:type="dcterms:W3CDTF">2022-05-30T02:28:47Z</dcterms:created>
  <dcterms:modified xsi:type="dcterms:W3CDTF">2022-05-30T03:38:06Z</dcterms:modified>
</cp:coreProperties>
</file>